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2" r:id="rId4"/>
    <p:sldId id="263" r:id="rId5"/>
    <p:sldId id="268" r:id="rId6"/>
    <p:sldId id="26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73" autoAdjust="0"/>
  </p:normalViewPr>
  <p:slideViewPr>
    <p:cSldViewPr>
      <p:cViewPr varScale="1">
        <p:scale>
          <a:sx n="78" d="100"/>
          <a:sy n="78" d="100"/>
        </p:scale>
        <p:origin x="-11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8010-3666-4904-8FF9-2ABCFF958108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E952-0E78-4A76-A589-5E1D0BA041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8010-3666-4904-8FF9-2ABCFF958108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E952-0E78-4A76-A589-5E1D0BA041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8010-3666-4904-8FF9-2ABCFF958108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E952-0E78-4A76-A589-5E1D0BA041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8010-3666-4904-8FF9-2ABCFF958108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E952-0E78-4A76-A589-5E1D0BA041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8010-3666-4904-8FF9-2ABCFF958108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E952-0E78-4A76-A589-5E1D0BA041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8010-3666-4904-8FF9-2ABCFF958108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E952-0E78-4A76-A589-5E1D0BA041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8010-3666-4904-8FF9-2ABCFF958108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E952-0E78-4A76-A589-5E1D0BA041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8010-3666-4904-8FF9-2ABCFF958108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E952-0E78-4A76-A589-5E1D0BA041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8010-3666-4904-8FF9-2ABCFF958108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EEFE952-0E78-4A76-A589-5E1D0BA041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8010-3666-4904-8FF9-2ABCFF958108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E952-0E78-4A76-A589-5E1D0BA041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8010-3666-4904-8FF9-2ABCFF958108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E952-0E78-4A76-A589-5E1D0BA041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D78010-3666-4904-8FF9-2ABCFF958108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EFE952-0E78-4A76-A589-5E1D0BA041F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anguages.dk/pools1.ht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languages.dk/pools-2/index.htm" TargetMode="External"/><Relationship Id="rId2" Type="http://schemas.openxmlformats.org/officeDocument/2006/relationships/hyperlink" Target="http://languages.dk/pools-t/index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languages.dk/pools-3/index.html" TargetMode="External"/><Relationship Id="rId4" Type="http://schemas.openxmlformats.org/officeDocument/2006/relationships/hyperlink" Target="http://languages.dk/tools/index.ht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guthan.wordpress.com/about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guthan.wordpress.com/" TargetMode="External"/><Relationship Id="rId2" Type="http://schemas.openxmlformats.org/officeDocument/2006/relationships/hyperlink" Target="http://guthan.wordpress.com/series-two-generation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uthanVoices" TargetMode="External"/><Relationship Id="rId2" Type="http://schemas.openxmlformats.org/officeDocument/2006/relationships/hyperlink" Target="http://guthan.wordpress.com/abou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gw.smo@uhi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2468487"/>
          </a:xfrm>
        </p:spPr>
        <p:txBody>
          <a:bodyPr>
            <a:normAutofit fontScale="90000"/>
          </a:bodyPr>
          <a:lstStyle/>
          <a:p>
            <a:pPr algn="ctr"/>
            <a:r>
              <a:rPr lang="en-IE" dirty="0" err="1" smtClean="0"/>
              <a:t>Pròiseactan</a:t>
            </a:r>
            <a:r>
              <a:rPr lang="en-IE" dirty="0" smtClean="0"/>
              <a:t> SMO: </a:t>
            </a:r>
            <a:br>
              <a:rPr lang="en-IE" dirty="0" smtClean="0"/>
            </a:br>
            <a:r>
              <a:rPr lang="en-IE" dirty="0" err="1" smtClean="0"/>
              <a:t>Guthan</a:t>
            </a:r>
            <a:r>
              <a:rPr lang="en-IE" dirty="0" smtClean="0"/>
              <a:t> </a:t>
            </a:r>
            <a:r>
              <a:rPr lang="en-IE" dirty="0" err="1" smtClean="0"/>
              <a:t>nan</a:t>
            </a:r>
            <a:r>
              <a:rPr lang="en-IE" dirty="0" smtClean="0"/>
              <a:t> </a:t>
            </a:r>
            <a:r>
              <a:rPr lang="en-IE" dirty="0" err="1" smtClean="0"/>
              <a:t>Eilean</a:t>
            </a:r>
            <a:r>
              <a:rPr lang="en-IE" dirty="0" smtClean="0"/>
              <a:t> </a:t>
            </a:r>
            <a:br>
              <a:rPr lang="en-IE" dirty="0" smtClean="0"/>
            </a:br>
            <a:r>
              <a:rPr lang="en-IE" dirty="0" err="1" smtClean="0"/>
              <a:t>gu</a:t>
            </a:r>
            <a:r>
              <a:rPr lang="en-IE" dirty="0" smtClean="0"/>
              <a:t> </a:t>
            </a:r>
            <a:r>
              <a:rPr lang="en-IE" dirty="0" err="1" smtClean="0"/>
              <a:t>Clilstore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4293096"/>
            <a:ext cx="7772400" cy="43204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GB" dirty="0" err="1" smtClean="0"/>
              <a:t>Taisbeanadh</a:t>
            </a:r>
            <a:r>
              <a:rPr lang="en-GB" dirty="0" smtClean="0"/>
              <a:t> </a:t>
            </a:r>
            <a:r>
              <a:rPr lang="en-GB" dirty="0" err="1" smtClean="0"/>
              <a:t>airson</a:t>
            </a:r>
            <a:r>
              <a:rPr lang="en-GB" dirty="0" smtClean="0"/>
              <a:t> </a:t>
            </a:r>
            <a:r>
              <a:rPr lang="en-GB" dirty="0" err="1" smtClean="0"/>
              <a:t>Sgoil</a:t>
            </a:r>
            <a:r>
              <a:rPr lang="en-GB" dirty="0" smtClean="0"/>
              <a:t> </a:t>
            </a:r>
            <a:r>
              <a:rPr lang="en-GB" dirty="0" err="1" smtClean="0"/>
              <a:t>Ghàidhlig</a:t>
            </a:r>
            <a:r>
              <a:rPr lang="en-GB" dirty="0" smtClean="0"/>
              <a:t> </a:t>
            </a:r>
            <a:r>
              <a:rPr lang="en-GB" dirty="0" err="1" smtClean="0"/>
              <a:t>Ghlaschu</a:t>
            </a:r>
            <a:endParaRPr lang="en-US" dirty="0"/>
          </a:p>
        </p:txBody>
      </p:sp>
      <p:pic>
        <p:nvPicPr>
          <p:cNvPr id="4" name="Picture 3" descr="smo-rgb-blue-str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1268760"/>
            <a:ext cx="1559840" cy="7113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Pròiseactan</a:t>
            </a:r>
            <a:r>
              <a:rPr lang="en-IE" dirty="0" smtClean="0"/>
              <a:t> SMO (1) - POOLS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2005-2007</a:t>
            </a:r>
          </a:p>
          <a:p>
            <a:r>
              <a:rPr lang="en-IE" dirty="0" smtClean="0"/>
              <a:t>An </a:t>
            </a:r>
            <a:r>
              <a:rPr lang="en-IE" dirty="0" err="1" smtClean="0"/>
              <a:t>Danmhairc</a:t>
            </a:r>
            <a:r>
              <a:rPr lang="en-IE" dirty="0" smtClean="0"/>
              <a:t>, An </a:t>
            </a:r>
            <a:r>
              <a:rPr lang="en-IE" dirty="0" err="1" smtClean="0"/>
              <a:t>Liotuain</a:t>
            </a:r>
            <a:r>
              <a:rPr lang="en-IE" dirty="0" smtClean="0"/>
              <a:t>, A’ </a:t>
            </a:r>
            <a:r>
              <a:rPr lang="en-IE" dirty="0" err="1" smtClean="0"/>
              <a:t>Ghearmailt</a:t>
            </a:r>
            <a:r>
              <a:rPr lang="en-IE" dirty="0" smtClean="0"/>
              <a:t>, An </a:t>
            </a:r>
            <a:r>
              <a:rPr lang="en-IE" dirty="0" err="1" smtClean="0"/>
              <a:t>Spàinn</a:t>
            </a:r>
            <a:r>
              <a:rPr lang="en-IE" dirty="0" smtClean="0"/>
              <a:t> (</a:t>
            </a:r>
            <a:r>
              <a:rPr lang="en-IE" dirty="0" err="1" smtClean="0"/>
              <a:t>Bascais</a:t>
            </a:r>
            <a:r>
              <a:rPr lang="en-IE" dirty="0" smtClean="0"/>
              <a:t> </a:t>
            </a:r>
            <a:r>
              <a:rPr lang="en-IE" dirty="0" err="1" smtClean="0"/>
              <a:t>agus</a:t>
            </a:r>
            <a:r>
              <a:rPr lang="en-IE" dirty="0" smtClean="0"/>
              <a:t> </a:t>
            </a:r>
            <a:r>
              <a:rPr lang="en-IE" dirty="0" err="1" smtClean="0"/>
              <a:t>Spàinntis</a:t>
            </a:r>
            <a:r>
              <a:rPr lang="en-IE" dirty="0" smtClean="0"/>
              <a:t>), An </a:t>
            </a:r>
            <a:r>
              <a:rPr lang="en-IE" dirty="0" err="1" smtClean="0"/>
              <a:t>Òlaind</a:t>
            </a:r>
            <a:r>
              <a:rPr lang="en-IE" dirty="0" smtClean="0"/>
              <a:t>, </a:t>
            </a:r>
            <a:r>
              <a:rPr lang="en-IE" dirty="0" err="1" smtClean="0"/>
              <a:t>Romàinia</a:t>
            </a:r>
            <a:r>
              <a:rPr lang="en-IE" dirty="0" smtClean="0"/>
              <a:t>, RA (</a:t>
            </a:r>
            <a:r>
              <a:rPr lang="en-IE" dirty="0" err="1" smtClean="0"/>
              <a:t>Gàidhlig</a:t>
            </a:r>
            <a:r>
              <a:rPr lang="en-IE" dirty="0" smtClean="0"/>
              <a:t> </a:t>
            </a:r>
            <a:r>
              <a:rPr lang="en-IE" dirty="0" err="1" smtClean="0"/>
              <a:t>agus</a:t>
            </a:r>
            <a:r>
              <a:rPr lang="en-IE" dirty="0" smtClean="0"/>
              <a:t> </a:t>
            </a:r>
            <a:r>
              <a:rPr lang="en-IE" dirty="0" err="1" smtClean="0"/>
              <a:t>Beurla</a:t>
            </a:r>
            <a:r>
              <a:rPr lang="en-IE" dirty="0" smtClean="0"/>
              <a:t>)</a:t>
            </a:r>
          </a:p>
          <a:p>
            <a:r>
              <a:rPr lang="en-IE" dirty="0" smtClean="0"/>
              <a:t>“European Silver Award for Creativity and Innovation in Lifelong Learning (2009)”</a:t>
            </a:r>
          </a:p>
          <a:p>
            <a:pPr>
              <a:buNone/>
            </a:pPr>
            <a:endParaRPr lang="en-US" dirty="0" smtClean="0">
              <a:hlinkClick r:id="rId2"/>
            </a:endParaRPr>
          </a:p>
          <a:p>
            <a:pPr>
              <a:buNone/>
            </a:pPr>
            <a:r>
              <a:rPr lang="en-US" dirty="0" smtClean="0">
                <a:hlinkClick r:id="rId2"/>
              </a:rPr>
              <a:t>http://www.languages.dk/pools1.htm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err="1" smtClean="0"/>
              <a:t>Pròiseactan</a:t>
            </a:r>
            <a:r>
              <a:rPr lang="en-IE" dirty="0" smtClean="0"/>
              <a:t> SMO (2) – POOLS (</a:t>
            </a:r>
            <a:r>
              <a:rPr lang="en-IE" dirty="0" err="1" smtClean="0"/>
              <a:t>leantainneach</a:t>
            </a:r>
            <a:r>
              <a:rPr lang="en-IE" dirty="0" smtClean="0"/>
              <a:t>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dirty="0" smtClean="0"/>
              <a:t>POOLS-t </a:t>
            </a:r>
          </a:p>
          <a:p>
            <a:pPr>
              <a:buNone/>
            </a:pPr>
            <a:r>
              <a:rPr lang="en-IE" dirty="0" smtClean="0">
                <a:hlinkClick r:id="rId2"/>
              </a:rPr>
              <a:t>http://languages.dk/pools-t/index.html</a:t>
            </a:r>
            <a:r>
              <a:rPr lang="en-IE" dirty="0" smtClean="0"/>
              <a:t> </a:t>
            </a:r>
          </a:p>
          <a:p>
            <a:pPr>
              <a:buNone/>
            </a:pPr>
            <a:endParaRPr lang="en-IE" dirty="0" smtClean="0"/>
          </a:p>
          <a:p>
            <a:r>
              <a:rPr lang="en-IE" dirty="0" smtClean="0"/>
              <a:t>POOLS-2 </a:t>
            </a:r>
          </a:p>
          <a:p>
            <a:pPr>
              <a:buNone/>
            </a:pPr>
            <a:r>
              <a:rPr lang="en-IE" dirty="0" smtClean="0">
                <a:hlinkClick r:id="rId3"/>
              </a:rPr>
              <a:t>http://languages.dk/pools-2/index.htm</a:t>
            </a:r>
            <a:r>
              <a:rPr lang="en-IE" dirty="0" smtClean="0"/>
              <a:t> </a:t>
            </a:r>
          </a:p>
          <a:p>
            <a:pPr>
              <a:buNone/>
            </a:pPr>
            <a:endParaRPr lang="en-IE" dirty="0" smtClean="0"/>
          </a:p>
          <a:p>
            <a:r>
              <a:rPr lang="en-IE" dirty="0" smtClean="0"/>
              <a:t>TOOLS </a:t>
            </a:r>
          </a:p>
          <a:p>
            <a:pPr>
              <a:buNone/>
            </a:pPr>
            <a:r>
              <a:rPr lang="en-IE" dirty="0" smtClean="0">
                <a:hlinkClick r:id="rId4"/>
              </a:rPr>
              <a:t>http://languages.dk/tools/index.htm</a:t>
            </a:r>
            <a:r>
              <a:rPr lang="en-IE" dirty="0" smtClean="0"/>
              <a:t> </a:t>
            </a:r>
          </a:p>
          <a:p>
            <a:endParaRPr lang="en-IE" dirty="0" smtClean="0"/>
          </a:p>
          <a:p>
            <a:r>
              <a:rPr lang="en-IE" dirty="0" smtClean="0"/>
              <a:t>POOLS-3 </a:t>
            </a:r>
          </a:p>
          <a:p>
            <a:pPr>
              <a:buNone/>
            </a:pPr>
            <a:r>
              <a:rPr lang="en-IE" dirty="0" smtClean="0">
                <a:hlinkClick r:id="rId5"/>
              </a:rPr>
              <a:t>http://languages.dk/pools-3/index.html</a:t>
            </a:r>
            <a:r>
              <a:rPr lang="en-IE" dirty="0" smtClean="0"/>
              <a:t> </a:t>
            </a:r>
          </a:p>
          <a:p>
            <a:pPr>
              <a:buNone/>
            </a:pPr>
            <a:endParaRPr lang="en-IE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err="1" smtClean="0"/>
              <a:t>Pròiseactan</a:t>
            </a:r>
            <a:r>
              <a:rPr lang="en-IE" dirty="0" smtClean="0"/>
              <a:t> (3) – (</a:t>
            </a:r>
            <a:r>
              <a:rPr lang="en-IE" dirty="0" err="1" smtClean="0"/>
              <a:t>Guthan</a:t>
            </a:r>
            <a:r>
              <a:rPr lang="en-IE" dirty="0" smtClean="0"/>
              <a:t> </a:t>
            </a:r>
            <a:r>
              <a:rPr lang="en-IE" dirty="0" err="1" smtClean="0"/>
              <a:t>nan</a:t>
            </a:r>
            <a:r>
              <a:rPr lang="en-IE" dirty="0" smtClean="0"/>
              <a:t> </a:t>
            </a:r>
            <a:r>
              <a:rPr lang="en-IE" dirty="0" err="1" smtClean="0"/>
              <a:t>Eilean</a:t>
            </a:r>
            <a:r>
              <a:rPr lang="en-IE" dirty="0" smtClean="0"/>
              <a:t>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European Language Label (2007)</a:t>
            </a:r>
          </a:p>
          <a:p>
            <a:r>
              <a:rPr lang="en-IE" dirty="0" smtClean="0"/>
              <a:t>British Council ELTON (2012) </a:t>
            </a:r>
          </a:p>
          <a:p>
            <a:r>
              <a:rPr lang="en-IE" dirty="0" err="1" smtClean="0"/>
              <a:t>Gàidhlig</a:t>
            </a:r>
            <a:r>
              <a:rPr lang="en-IE" dirty="0" smtClean="0"/>
              <a:t> </a:t>
            </a:r>
            <a:r>
              <a:rPr lang="en-IE" dirty="0" err="1" smtClean="0"/>
              <a:t>agus</a:t>
            </a:r>
            <a:r>
              <a:rPr lang="en-IE" dirty="0" smtClean="0"/>
              <a:t> </a:t>
            </a:r>
            <a:r>
              <a:rPr lang="en-IE" dirty="0" err="1" smtClean="0"/>
              <a:t>Beurla</a:t>
            </a:r>
            <a:endParaRPr lang="en-IE" dirty="0" smtClean="0"/>
          </a:p>
          <a:p>
            <a:r>
              <a:rPr lang="en-IE" dirty="0" smtClean="0"/>
              <a:t>“</a:t>
            </a:r>
            <a:r>
              <a:rPr lang="en-IE" dirty="0" err="1" smtClean="0"/>
              <a:t>Sreath</a:t>
            </a:r>
            <a:r>
              <a:rPr lang="en-IE" dirty="0" smtClean="0"/>
              <a:t> 1” DVD</a:t>
            </a:r>
          </a:p>
          <a:p>
            <a:r>
              <a:rPr lang="en-IE" dirty="0" smtClean="0"/>
              <a:t>“</a:t>
            </a:r>
            <a:r>
              <a:rPr lang="en-IE" dirty="0" err="1" smtClean="0"/>
              <a:t>Sreath</a:t>
            </a:r>
            <a:r>
              <a:rPr lang="en-IE" dirty="0" smtClean="0"/>
              <a:t> 2” air-</a:t>
            </a:r>
            <a:r>
              <a:rPr lang="en-IE" dirty="0" err="1" smtClean="0"/>
              <a:t>loidhne</a:t>
            </a:r>
            <a:r>
              <a:rPr lang="en-IE" dirty="0" smtClean="0"/>
              <a:t> a-</a:t>
            </a:r>
            <a:r>
              <a:rPr lang="en-IE" dirty="0" err="1" smtClean="0"/>
              <a:t>mhàin</a:t>
            </a:r>
            <a:endParaRPr lang="en-IE" dirty="0" smtClean="0"/>
          </a:p>
          <a:p>
            <a:r>
              <a:rPr lang="en-IE" dirty="0" smtClean="0"/>
              <a:t>“</a:t>
            </a:r>
            <a:r>
              <a:rPr lang="en-IE" dirty="0" err="1" smtClean="0"/>
              <a:t>Ìre</a:t>
            </a:r>
            <a:r>
              <a:rPr lang="en-IE" dirty="0" smtClean="0"/>
              <a:t> 3” UGC </a:t>
            </a:r>
            <a:r>
              <a:rPr lang="en-IE" dirty="0" err="1" smtClean="0"/>
              <a:t>stèidhte</a:t>
            </a:r>
            <a:r>
              <a:rPr lang="en-IE" dirty="0" smtClean="0"/>
              <a:t> </a:t>
            </a:r>
            <a:r>
              <a:rPr lang="en-IE" dirty="0" err="1" smtClean="0"/>
              <a:t>sa</a:t>
            </a:r>
            <a:r>
              <a:rPr lang="en-IE" dirty="0" smtClean="0"/>
              <a:t> </a:t>
            </a:r>
            <a:r>
              <a:rPr lang="en-IE" dirty="0" err="1" smtClean="0"/>
              <a:t>choimhearsnachd</a:t>
            </a:r>
            <a:endParaRPr lang="en-IE" dirty="0" smtClean="0"/>
          </a:p>
          <a:p>
            <a:r>
              <a:rPr lang="en-IE" dirty="0" err="1" smtClean="0"/>
              <a:t>Làraich</a:t>
            </a:r>
            <a:r>
              <a:rPr lang="en-IE" dirty="0" smtClean="0"/>
              <a:t> – </a:t>
            </a:r>
            <a:r>
              <a:rPr lang="en-IE" dirty="0" err="1" smtClean="0"/>
              <a:t>Wordpress</a:t>
            </a:r>
            <a:r>
              <a:rPr lang="en-IE" dirty="0" smtClean="0"/>
              <a:t>, YouTube, </a:t>
            </a:r>
            <a:r>
              <a:rPr lang="en-IE" dirty="0" err="1" smtClean="0"/>
              <a:t>Ipadio</a:t>
            </a:r>
            <a:r>
              <a:rPr lang="en-IE" dirty="0" smtClean="0"/>
              <a:t>, </a:t>
            </a:r>
            <a:r>
              <a:rPr lang="en-IE" dirty="0" err="1" smtClean="0"/>
              <a:t>Facebook</a:t>
            </a:r>
            <a:r>
              <a:rPr lang="en-IE" dirty="0" smtClean="0"/>
              <a:t>, Am </a:t>
            </a:r>
            <a:r>
              <a:rPr lang="en-IE" dirty="0" err="1" smtClean="0"/>
              <a:t>Pàipear</a:t>
            </a:r>
            <a:r>
              <a:rPr lang="en-IE" dirty="0" smtClean="0"/>
              <a:t>, </a:t>
            </a:r>
            <a:r>
              <a:rPr lang="en-IE" dirty="0" err="1" smtClean="0"/>
              <a:t>Clilstore</a:t>
            </a:r>
            <a:r>
              <a:rPr lang="en-IE" dirty="0" smtClean="0"/>
              <a:t>.</a:t>
            </a:r>
          </a:p>
          <a:p>
            <a:r>
              <a:rPr lang="en-US" dirty="0" smtClean="0">
                <a:hlinkClick r:id="rId2"/>
              </a:rPr>
              <a:t>http://guthan.wordpress.com/about/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Guthan</a:t>
            </a:r>
            <a:r>
              <a:rPr lang="en-GB" dirty="0" smtClean="0"/>
              <a:t> </a:t>
            </a:r>
            <a:r>
              <a:rPr lang="en-GB" dirty="0" err="1" smtClean="0"/>
              <a:t>nan</a:t>
            </a:r>
            <a:r>
              <a:rPr lang="en-GB" dirty="0" smtClean="0"/>
              <a:t> </a:t>
            </a:r>
            <a:r>
              <a:rPr lang="en-GB" dirty="0" err="1" smtClean="0"/>
              <a:t>Eilean</a:t>
            </a:r>
            <a:r>
              <a:rPr lang="en-GB" dirty="0" smtClean="0"/>
              <a:t>: </a:t>
            </a:r>
            <a:r>
              <a:rPr lang="en-GB" dirty="0" err="1" smtClean="0"/>
              <a:t>Eisimpleirean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Sreath</a:t>
            </a:r>
            <a:r>
              <a:rPr lang="en-GB" dirty="0" smtClean="0"/>
              <a:t> 1 no 2: </a:t>
            </a:r>
            <a:r>
              <a:rPr lang="en-GB" dirty="0" err="1" smtClean="0"/>
              <a:t>catalog</a:t>
            </a:r>
            <a:r>
              <a:rPr lang="en-GB" dirty="0" smtClean="0"/>
              <a:t> </a:t>
            </a:r>
            <a:r>
              <a:rPr lang="en-GB" dirty="0" err="1" smtClean="0"/>
              <a:t>pdf</a:t>
            </a:r>
            <a:r>
              <a:rPr lang="en-GB" dirty="0" smtClean="0"/>
              <a:t>, </a:t>
            </a:r>
            <a:r>
              <a:rPr lang="en-GB" dirty="0" err="1" smtClean="0"/>
              <a:t>bhideothan</a:t>
            </a:r>
            <a:r>
              <a:rPr lang="en-GB" dirty="0" smtClean="0"/>
              <a:t> </a:t>
            </a:r>
            <a:r>
              <a:rPr lang="en-GB" dirty="0" err="1" smtClean="0"/>
              <a:t>aithriseach</a:t>
            </a:r>
            <a:r>
              <a:rPr lang="en-GB" dirty="0" smtClean="0"/>
              <a:t> </a:t>
            </a:r>
            <a:r>
              <a:rPr lang="en-GB" dirty="0" err="1" smtClean="0"/>
              <a:t>agus</a:t>
            </a:r>
            <a:r>
              <a:rPr lang="en-GB" dirty="0" smtClean="0"/>
              <a:t> </a:t>
            </a:r>
            <a:r>
              <a:rPr lang="en-GB" dirty="0" err="1" smtClean="0"/>
              <a:t>agallamhan</a:t>
            </a:r>
            <a:r>
              <a:rPr lang="en-GB" dirty="0" smtClean="0"/>
              <a:t>, tar-</a:t>
            </a:r>
            <a:r>
              <a:rPr lang="en-GB" dirty="0" err="1" smtClean="0"/>
              <a:t>sgrìobadh</a:t>
            </a:r>
            <a:r>
              <a:rPr lang="en-GB" dirty="0" smtClean="0"/>
              <a:t>, </a:t>
            </a:r>
            <a:r>
              <a:rPr lang="en-GB" dirty="0" err="1" smtClean="0"/>
              <a:t>measgachadh</a:t>
            </a:r>
            <a:r>
              <a:rPr lang="en-GB" dirty="0" smtClean="0"/>
              <a:t> de </a:t>
            </a:r>
            <a:r>
              <a:rPr lang="en-GB" dirty="0" err="1" smtClean="0"/>
              <a:t>dh’ìrean</a:t>
            </a:r>
            <a:r>
              <a:rPr lang="en-GB" dirty="0" smtClean="0"/>
              <a:t> is de </a:t>
            </a:r>
            <a:r>
              <a:rPr lang="en-GB" dirty="0" err="1" smtClean="0"/>
              <a:t>chuspairean</a:t>
            </a:r>
            <a:r>
              <a:rPr lang="en-GB" dirty="0" smtClean="0"/>
              <a:t>. </a:t>
            </a:r>
            <a:r>
              <a:rPr lang="en-GB" dirty="0" err="1" smtClean="0"/>
              <a:t>Eg</a:t>
            </a:r>
            <a:r>
              <a:rPr lang="en-GB" dirty="0" smtClean="0"/>
              <a:t>: </a:t>
            </a:r>
            <a:r>
              <a:rPr lang="en-GB" dirty="0" smtClean="0">
                <a:hlinkClick r:id="rId2"/>
              </a:rPr>
              <a:t>http://guthan.wordpress.com/series-two-generations/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Ìre</a:t>
            </a:r>
            <a:r>
              <a:rPr lang="en-GB" dirty="0" smtClean="0"/>
              <a:t> 3 (UGC): blog (le </a:t>
            </a:r>
            <a:r>
              <a:rPr lang="en-GB" dirty="0" err="1" smtClean="0"/>
              <a:t>ceanglaichean</a:t>
            </a:r>
            <a:r>
              <a:rPr lang="en-GB" dirty="0" smtClean="0"/>
              <a:t>) le </a:t>
            </a:r>
            <a:r>
              <a:rPr lang="en-GB" dirty="0" err="1" smtClean="0"/>
              <a:t>pìosan</a:t>
            </a:r>
            <a:r>
              <a:rPr lang="en-GB" dirty="0" smtClean="0"/>
              <a:t> </a:t>
            </a:r>
            <a:r>
              <a:rPr lang="en-GB" dirty="0" err="1" smtClean="0"/>
              <a:t>bhideo</a:t>
            </a:r>
            <a:r>
              <a:rPr lang="en-GB" dirty="0" smtClean="0"/>
              <a:t>, audio, no </a:t>
            </a:r>
            <a:r>
              <a:rPr lang="en-GB" dirty="0" err="1" smtClean="0"/>
              <a:t>teacs</a:t>
            </a:r>
            <a:r>
              <a:rPr lang="en-GB" dirty="0" smtClean="0"/>
              <a:t> air an </a:t>
            </a:r>
            <a:r>
              <a:rPr lang="en-GB" dirty="0" err="1" smtClean="0"/>
              <a:t>dèanamh</a:t>
            </a:r>
            <a:r>
              <a:rPr lang="en-GB" dirty="0" smtClean="0"/>
              <a:t> le </a:t>
            </a:r>
            <a:r>
              <a:rPr lang="en-GB" dirty="0" err="1" smtClean="0"/>
              <a:t>daoine</a:t>
            </a:r>
            <a:r>
              <a:rPr lang="en-GB" dirty="0" smtClean="0"/>
              <a:t> </a:t>
            </a:r>
            <a:r>
              <a:rPr lang="en-GB" dirty="0" err="1" smtClean="0"/>
              <a:t>sa</a:t>
            </a:r>
            <a:r>
              <a:rPr lang="en-GB" dirty="0" smtClean="0"/>
              <a:t> </a:t>
            </a:r>
            <a:r>
              <a:rPr lang="en-GB" dirty="0" err="1" smtClean="0"/>
              <a:t>choimhearsnachd</a:t>
            </a:r>
            <a:r>
              <a:rPr lang="en-GB" dirty="0" smtClean="0"/>
              <a:t>. </a:t>
            </a:r>
            <a:r>
              <a:rPr lang="en-GB" dirty="0" err="1" smtClean="0"/>
              <a:t>Eg</a:t>
            </a:r>
            <a:r>
              <a:rPr lang="en-GB" dirty="0" smtClean="0"/>
              <a:t>: </a:t>
            </a:r>
            <a:r>
              <a:rPr lang="en-GB" dirty="0" smtClean="0">
                <a:hlinkClick r:id="rId3"/>
              </a:rPr>
              <a:t>http://guthan.wordpress.com/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Rudan</a:t>
            </a:r>
            <a:r>
              <a:rPr lang="en-GB" dirty="0" smtClean="0"/>
              <a:t> a </a:t>
            </a:r>
            <a:r>
              <a:rPr lang="en-GB" dirty="0" err="1" smtClean="0"/>
              <a:t>bharrachd</a:t>
            </a:r>
            <a:r>
              <a:rPr lang="en-GB" dirty="0" smtClean="0"/>
              <a:t> (</a:t>
            </a:r>
            <a:r>
              <a:rPr lang="en-GB" dirty="0" err="1" smtClean="0"/>
              <a:t>Rannsachadh</a:t>
            </a:r>
            <a:r>
              <a:rPr lang="en-GB" dirty="0" smtClean="0"/>
              <a:t>, playlists, “extras” etc.)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Fios</a:t>
            </a:r>
            <a:r>
              <a:rPr lang="en-IE" dirty="0" smtClean="0"/>
              <a:t>: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err="1" smtClean="0"/>
              <a:t>Làrach-lìn</a:t>
            </a:r>
            <a:r>
              <a:rPr lang="en-IE" dirty="0" smtClean="0"/>
              <a:t>/blog:</a:t>
            </a:r>
          </a:p>
          <a:p>
            <a:r>
              <a:rPr lang="en-IE" dirty="0" smtClean="0">
                <a:hlinkClick r:id="rId2"/>
              </a:rPr>
              <a:t>http://guthan.wordpress.com/about</a:t>
            </a:r>
            <a:r>
              <a:rPr lang="en-IE" dirty="0" smtClean="0"/>
              <a:t> </a:t>
            </a:r>
          </a:p>
          <a:p>
            <a:endParaRPr lang="en-IE" dirty="0" smtClean="0"/>
          </a:p>
          <a:p>
            <a:r>
              <a:rPr lang="en-IE" dirty="0" err="1" smtClean="0"/>
              <a:t>Duilleag</a:t>
            </a:r>
            <a:r>
              <a:rPr lang="en-IE" dirty="0" smtClean="0"/>
              <a:t> </a:t>
            </a:r>
            <a:r>
              <a:rPr lang="en-IE" dirty="0" err="1" smtClean="0"/>
              <a:t>Facebook</a:t>
            </a:r>
            <a:r>
              <a:rPr lang="en-IE" dirty="0" smtClean="0"/>
              <a:t>:</a:t>
            </a:r>
          </a:p>
          <a:p>
            <a:r>
              <a:rPr lang="en-IE" dirty="0" smtClean="0">
                <a:hlinkClick r:id="rId3"/>
              </a:rPr>
              <a:t>https://www.facebook.com/GuthanVoices</a:t>
            </a:r>
            <a:r>
              <a:rPr lang="en-IE" dirty="0" smtClean="0"/>
              <a:t> </a:t>
            </a:r>
          </a:p>
          <a:p>
            <a:endParaRPr lang="en-IE" dirty="0" smtClean="0"/>
          </a:p>
          <a:p>
            <a:r>
              <a:rPr lang="en-IE" dirty="0" smtClean="0"/>
              <a:t>Post-d Gordon Wells:</a:t>
            </a:r>
          </a:p>
          <a:p>
            <a:r>
              <a:rPr lang="en-IE" dirty="0" smtClean="0">
                <a:hlinkClick r:id="rId4"/>
              </a:rPr>
              <a:t>gw.smo@uhi.ac.uk</a:t>
            </a:r>
            <a:r>
              <a:rPr lang="en-IE" dirty="0" smtClean="0"/>
              <a:t> </a:t>
            </a:r>
          </a:p>
          <a:p>
            <a:pPr>
              <a:buNone/>
            </a:pPr>
            <a:r>
              <a:rPr lang="en-IE" dirty="0" smtClean="0"/>
              <a:t>	</a:t>
            </a:r>
          </a:p>
          <a:p>
            <a:pPr>
              <a:buNone/>
            </a:pPr>
            <a:endParaRPr lang="en-IE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460</TotalTime>
  <Words>246</Words>
  <Application>Microsoft Office PowerPoint</Application>
  <PresentationFormat>On-screen Show (4:3)</PresentationFormat>
  <Paragraphs>43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Pròiseactan SMO:  Guthan nan Eilean  gu Clilstore</vt:lpstr>
      <vt:lpstr>Pròiseactan SMO (1) - POOLS</vt:lpstr>
      <vt:lpstr>Pròiseactan SMO (2) – POOLS (leantainneach)</vt:lpstr>
      <vt:lpstr>Pròiseactan (3) – (Guthan nan Eilean)</vt:lpstr>
      <vt:lpstr>Guthan nan Eilean: Eisimpleirean</vt:lpstr>
      <vt:lpstr>Fios: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Sabhal Mòr Ostaig</dc:title>
  <dc:creator> </dc:creator>
  <cp:lastModifiedBy> </cp:lastModifiedBy>
  <cp:revision>30</cp:revision>
  <dcterms:created xsi:type="dcterms:W3CDTF">2013-10-26T17:47:13Z</dcterms:created>
  <dcterms:modified xsi:type="dcterms:W3CDTF">2014-06-13T10:24:32Z</dcterms:modified>
</cp:coreProperties>
</file>